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63" r:id="rId5"/>
    <p:sldId id="278" r:id="rId6"/>
    <p:sldId id="279" r:id="rId7"/>
    <p:sldId id="277" r:id="rId8"/>
    <p:sldId id="261" r:id="rId9"/>
    <p:sldId id="273" r:id="rId10"/>
    <p:sldId id="280" r:id="rId11"/>
    <p:sldId id="281" r:id="rId12"/>
    <p:sldId id="262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87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37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31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05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60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2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73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56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24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08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1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80C57-CE4A-4A92-A0FF-068B57DEBF8E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FF84B-FDA8-4700-AFA1-A3F02E57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58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aps.yahoo.com/" TargetMode="External"/><Relationship Id="rId2" Type="http://schemas.openxmlformats.org/officeDocument/2006/relationships/hyperlink" Target="https://maps.googl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maps/views/" TargetMode="External"/><Relationship Id="rId5" Type="http://schemas.openxmlformats.org/officeDocument/2006/relationships/hyperlink" Target="http://www.openstreetmap.org/" TargetMode="External"/><Relationship Id="rId4" Type="http://schemas.openxmlformats.org/officeDocument/2006/relationships/hyperlink" Target="http://www.bing.com/maps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hyperlink" Target="http://www.opendevelopmentcambodia.net/base-map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geocommons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68.233.229.45:8080/geoserver/wms" TargetMode="External"/><Relationship Id="rId2" Type="http://schemas.openxmlformats.org/officeDocument/2006/relationships/hyperlink" Target="http://www.opendevelopmentcambodia.net/maps/download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68.233.229.45:8080/geoserver/wfs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3100" y="1122363"/>
            <a:ext cx="8978900" cy="2387600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OPEN DEVELOPMENT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CAMBODIA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SG" b="1" dirty="0"/>
              <a:t>Topic</a:t>
            </a:r>
            <a:r>
              <a:rPr lang="en-SG" dirty="0"/>
              <a:t>: </a:t>
            </a:r>
            <a:endParaRPr lang="en-SG" dirty="0" smtClean="0"/>
          </a:p>
          <a:p>
            <a:r>
              <a:rPr lang="en-SG" sz="3200" b="1" dirty="0" smtClean="0"/>
              <a:t>Making </a:t>
            </a:r>
            <a:r>
              <a:rPr lang="en-SG" sz="3200" b="1" dirty="0"/>
              <a:t>Digital Maps Using Free and Simple Mapping </a:t>
            </a:r>
            <a:r>
              <a:rPr lang="en-SG" sz="3200" b="1" dirty="0" smtClean="0"/>
              <a:t>Applications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40024" cy="324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3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363047" y="2314234"/>
            <a:ext cx="19483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What is map?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12827" y="1810651"/>
            <a:ext cx="27847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Why is map important?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725229" y="1322971"/>
            <a:ext cx="5159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What do we need in order to create a digital map?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805909" y="849868"/>
            <a:ext cx="52249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What are some of the free map-making software?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442114" y="392668"/>
            <a:ext cx="51931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Map-making demo using </a:t>
            </a:r>
            <a:r>
              <a:rPr lang="en-US" dirty="0" err="1" smtClean="0"/>
              <a:t>Geocommons</a:t>
            </a:r>
            <a:r>
              <a:rPr lang="en-US" dirty="0" smtClean="0"/>
              <a:t> and QGIS</a:t>
            </a:r>
            <a:endParaRPr lang="en-US" dirty="0"/>
          </a:p>
        </p:txBody>
      </p:sp>
      <p:pic>
        <p:nvPicPr>
          <p:cNvPr id="10" name="Picture 6" descr="C:\Users\User\Desktop\cartoon_man_directions_map_confus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081" y="3079608"/>
            <a:ext cx="1587501" cy="297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4470" y="2179983"/>
            <a:ext cx="4636242" cy="283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10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map?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2980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Map</a:t>
            </a:r>
            <a:r>
              <a:rPr lang="en-US" dirty="0" smtClean="0"/>
              <a:t> </a:t>
            </a:r>
            <a:r>
              <a:rPr lang="en-US" sz="2800" dirty="0" smtClean="0"/>
              <a:t>is a </a:t>
            </a:r>
            <a:r>
              <a:rPr lang="en-US" sz="2800" dirty="0" smtClean="0">
                <a:solidFill>
                  <a:srgbClr val="C00000"/>
                </a:solidFill>
              </a:rPr>
              <a:t>visual representation of an area</a:t>
            </a:r>
            <a:r>
              <a:rPr lang="en-US" sz="2800" dirty="0" smtClean="0"/>
              <a:t>—a </a:t>
            </a:r>
          </a:p>
          <a:p>
            <a:pPr marL="400050" lvl="1" indent="0">
              <a:buNone/>
            </a:pPr>
            <a:r>
              <a:rPr lang="en-US" dirty="0" smtClean="0"/>
              <a:t>symbolic depiction highlighting </a:t>
            </a:r>
            <a:r>
              <a:rPr lang="en-US" dirty="0" smtClean="0">
                <a:solidFill>
                  <a:srgbClr val="C00000"/>
                </a:solidFill>
              </a:rPr>
              <a:t>relationships</a:t>
            </a:r>
            <a:r>
              <a:rPr lang="en-US" dirty="0" smtClean="0"/>
              <a:t> between elements of that space such as objects, regions, and themes.</a:t>
            </a:r>
            <a:endParaRPr lang="en-US" dirty="0">
              <a:solidFill>
                <a:srgbClr val="C00000"/>
              </a:solidFill>
            </a:endParaRPr>
          </a:p>
          <a:p>
            <a:pPr marL="400050" lvl="1" indent="0"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>
                <a:hlinkClick r:id="rId2"/>
              </a:rPr>
              <a:t>https://maps.google.com/</a:t>
            </a:r>
            <a:endParaRPr lang="en-US" dirty="0"/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://maps.yahoo.com/</a:t>
            </a:r>
            <a:endParaRPr lang="en-US" dirty="0"/>
          </a:p>
          <a:p>
            <a:r>
              <a:rPr lang="en-US" dirty="0">
                <a:hlinkClick r:id="rId4"/>
              </a:rPr>
              <a:t>http://www.bing.com/maps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>
                <a:hlinkClick r:id="rId5"/>
              </a:rPr>
              <a:t>http://www.openstreetmap.org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r>
              <a:rPr lang="en-US" dirty="0">
                <a:hlinkClick r:id="rId6"/>
              </a:rPr>
              <a:t>https://www.google.com/maps/views</a:t>
            </a:r>
            <a:r>
              <a:rPr lang="en-US" dirty="0" smtClean="0">
                <a:hlinkClick r:id="rId6"/>
              </a:rPr>
              <a:t>/</a:t>
            </a:r>
            <a:endParaRPr lang="en-US" dirty="0" smtClean="0"/>
          </a:p>
          <a:p>
            <a:endParaRPr lang="en-US" dirty="0"/>
          </a:p>
          <a:p>
            <a:pPr marL="40005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147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Is Map Important 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US" sz="2200" dirty="0" smtClean="0"/>
              <a:t>Represents geography and topography</a:t>
            </a:r>
          </a:p>
          <a:p>
            <a:pPr lvl="1">
              <a:lnSpc>
                <a:spcPct val="150000"/>
              </a:lnSpc>
            </a:pPr>
            <a:r>
              <a:rPr lang="en-US" sz="2200" dirty="0" smtClean="0"/>
              <a:t>Locates natural resources  and developments</a:t>
            </a:r>
          </a:p>
          <a:p>
            <a:pPr lvl="1">
              <a:lnSpc>
                <a:spcPct val="150000"/>
              </a:lnSpc>
            </a:pPr>
            <a:r>
              <a:rPr lang="en-US" sz="2200" dirty="0" smtClean="0"/>
              <a:t>Identifies size of particular areas</a:t>
            </a:r>
          </a:p>
          <a:p>
            <a:pPr lvl="1">
              <a:lnSpc>
                <a:spcPct val="150000"/>
              </a:lnSpc>
            </a:pPr>
            <a:r>
              <a:rPr lang="en-US" sz="2200" dirty="0" smtClean="0"/>
              <a:t>Provides detailed information on specific  locations</a:t>
            </a:r>
          </a:p>
          <a:p>
            <a:pPr lvl="1">
              <a:lnSpc>
                <a:spcPct val="150000"/>
              </a:lnSpc>
            </a:pPr>
            <a:r>
              <a:rPr lang="en-US" sz="2200" dirty="0" smtClean="0"/>
              <a:t>Can be used to show changes in land uses and natural resources</a:t>
            </a:r>
          </a:p>
          <a:p>
            <a:pPr lvl="1">
              <a:lnSpc>
                <a:spcPct val="150000"/>
              </a:lnSpc>
            </a:pPr>
            <a:r>
              <a:rPr lang="en-US" sz="2200" dirty="0" smtClean="0"/>
              <a:t>Saves time</a:t>
            </a:r>
          </a:p>
        </p:txBody>
      </p:sp>
    </p:spTree>
    <p:extLst>
      <p:ext uri="{BB962C8B-B14F-4D97-AF65-F5344CB8AC3E}">
        <p14:creationId xmlns:p14="http://schemas.microsoft.com/office/powerpoint/2010/main" val="57684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do we need in order to create a digital map?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</a:t>
            </a:r>
          </a:p>
          <a:p>
            <a:r>
              <a:rPr lang="en-US" dirty="0" smtClean="0"/>
              <a:t>Map-making software</a:t>
            </a:r>
          </a:p>
          <a:p>
            <a:r>
              <a:rPr lang="en-US" dirty="0" smtClean="0"/>
              <a:t>People who want to create map!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2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Data for mapping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types of data that is used to generate maps</a:t>
            </a:r>
          </a:p>
          <a:p>
            <a:pPr lvl="1"/>
            <a:r>
              <a:rPr lang="en-US" dirty="0" smtClean="0"/>
              <a:t>Vector data</a:t>
            </a:r>
          </a:p>
          <a:p>
            <a:pPr lvl="1"/>
            <a:r>
              <a:rPr lang="en-US" dirty="0" smtClean="0"/>
              <a:t>Raster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14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-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8" r="9514" b="10235"/>
          <a:stretch/>
        </p:blipFill>
        <p:spPr bwMode="auto">
          <a:xfrm>
            <a:off x="2753137" y="552193"/>
            <a:ext cx="6838122" cy="6170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85846" y="168966"/>
            <a:ext cx="2629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Geo-Spatial Data Concept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591258" y="3369125"/>
            <a:ext cx="2526395" cy="227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" t="5157" r="21900" b="6812"/>
          <a:stretch/>
        </p:blipFill>
        <p:spPr>
          <a:xfrm>
            <a:off x="9573864" y="1028765"/>
            <a:ext cx="2561181" cy="21667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78" y="2719755"/>
            <a:ext cx="2743919" cy="234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9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b="1" dirty="0" smtClean="0">
                <a:effectLst/>
              </a:rPr>
              <a:t>Examples of vector and raster data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1488659"/>
            <a:ext cx="6362700" cy="53451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0" y="1464476"/>
            <a:ext cx="4051300" cy="539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54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b="1" dirty="0"/>
              <a:t>Demonstrate for general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download Map Paper A3 from ODC site .</a:t>
            </a:r>
          </a:p>
          <a:p>
            <a:pPr lvl="1"/>
            <a:r>
              <a:rPr lang="en-US" dirty="0">
                <a:hlinkClick r:id="rId2"/>
              </a:rPr>
              <a:t>http://www.opendevelopmentcambodia.net/base-map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r>
              <a:rPr lang="en-US" dirty="0" smtClean="0"/>
              <a:t>Can be select both : Map paper and Shape file 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3099594"/>
            <a:ext cx="1276181" cy="180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481" y="3099594"/>
            <a:ext cx="1276181" cy="1803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662" y="3099594"/>
            <a:ext cx="1276181" cy="180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918574"/>
            <a:ext cx="1276181" cy="1803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481" y="4902994"/>
            <a:ext cx="1287206" cy="18189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662" y="4898629"/>
            <a:ext cx="1287206" cy="18189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5400" y="3146943"/>
            <a:ext cx="5141078" cy="350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9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Free map-making software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a number of </a:t>
            </a:r>
            <a:r>
              <a:rPr lang="en-US" i="1" dirty="0" smtClean="0"/>
              <a:t>freely</a:t>
            </a:r>
            <a:r>
              <a:rPr lang="en-US" dirty="0" smtClean="0"/>
              <a:t> distributed map-making applications.</a:t>
            </a:r>
          </a:p>
          <a:p>
            <a:r>
              <a:rPr lang="en-US" dirty="0" smtClean="0"/>
              <a:t>Some of the good map-making software include:</a:t>
            </a:r>
          </a:p>
          <a:p>
            <a:pPr lvl="1"/>
            <a:r>
              <a:rPr lang="en-US" dirty="0" smtClean="0"/>
              <a:t>QGIS</a:t>
            </a:r>
          </a:p>
          <a:p>
            <a:pPr lvl="1"/>
            <a:r>
              <a:rPr lang="en-US" dirty="0" err="1" smtClean="0"/>
              <a:t>Geocommons</a:t>
            </a:r>
            <a:endParaRPr lang="en-US" dirty="0" smtClean="0"/>
          </a:p>
          <a:p>
            <a:pPr lvl="1"/>
            <a:r>
              <a:rPr lang="en-US" dirty="0" smtClean="0"/>
              <a:t>R</a:t>
            </a:r>
          </a:p>
          <a:p>
            <a:pPr lvl="1"/>
            <a:r>
              <a:rPr lang="en-US" dirty="0" smtClean="0"/>
              <a:t>Mango Map</a:t>
            </a:r>
          </a:p>
          <a:p>
            <a:pPr lvl="1"/>
            <a:r>
              <a:rPr lang="en-US" dirty="0" smtClean="0"/>
              <a:t>World 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59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Map-making demo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team will demonstrate map-making techniques using two free applications</a:t>
            </a:r>
          </a:p>
          <a:p>
            <a:pPr lvl="1"/>
            <a:r>
              <a:rPr lang="en-US" dirty="0" smtClean="0"/>
              <a:t>QGIS and </a:t>
            </a:r>
            <a:r>
              <a:rPr lang="en-US" dirty="0" err="1" smtClean="0"/>
              <a:t>Geocommons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22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SG" b="1" dirty="0" smtClean="0"/>
              <a:t>Demonstration for general users</a:t>
            </a:r>
            <a:endParaRPr lang="en-US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 smtClean="0"/>
              <a:t>We are using ODC data on </a:t>
            </a:r>
            <a:r>
              <a:rPr lang="en-US" dirty="0" err="1" smtClean="0"/>
              <a:t>Geoserver</a:t>
            </a:r>
            <a:r>
              <a:rPr lang="en-US" dirty="0" smtClean="0"/>
              <a:t> as a sample for demonstration</a:t>
            </a:r>
          </a:p>
          <a:p>
            <a:pPr marL="457200" lvl="1" indent="0">
              <a:buNone/>
            </a:pPr>
            <a:r>
              <a:rPr lang="en-US" dirty="0" smtClean="0">
                <a:hlinkClick r:id="rId2"/>
              </a:rPr>
              <a:t>http://geocommons.com/</a:t>
            </a:r>
            <a:r>
              <a:rPr lang="en-US" dirty="0" smtClean="0"/>
              <a:t>. You can also upload your own data to </a:t>
            </a:r>
            <a:r>
              <a:rPr lang="en-US" dirty="0" err="1" smtClean="0"/>
              <a:t>Geocommons</a:t>
            </a:r>
            <a:r>
              <a:rPr lang="en-US" dirty="0" smtClean="0"/>
              <a:t>.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51084"/>
          <a:stretch/>
        </p:blipFill>
        <p:spPr>
          <a:xfrm>
            <a:off x="241300" y="2607006"/>
            <a:ext cx="11964775" cy="425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5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b="1" dirty="0" smtClean="0"/>
              <a:t>Demonstration for general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395713"/>
            <a:ext cx="6210300" cy="44622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395713"/>
            <a:ext cx="5867400" cy="450032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178426" y="5741988"/>
            <a:ext cx="2063749" cy="434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Live on site</a:t>
            </a:r>
            <a:endParaRPr 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417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b="1" dirty="0" smtClean="0"/>
              <a:t>Demonstration </a:t>
            </a:r>
            <a:r>
              <a:rPr lang="en-SG" b="1" dirty="0"/>
              <a:t>for </a:t>
            </a:r>
            <a:r>
              <a:rPr lang="en-SG" b="1" dirty="0" smtClean="0"/>
              <a:t>mappers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download spatial data from ODC website in two ways :</a:t>
            </a:r>
          </a:p>
          <a:p>
            <a:pPr lvl="1"/>
            <a:r>
              <a:rPr lang="en-US" dirty="0" smtClean="0"/>
              <a:t>ODC website </a:t>
            </a:r>
            <a:r>
              <a:rPr lang="en-US" dirty="0"/>
              <a:t>/download pages : </a:t>
            </a:r>
            <a:r>
              <a:rPr lang="en-US" dirty="0">
                <a:hlinkClick r:id="rId2"/>
              </a:rPr>
              <a:t>http://www.opendevelopmentcambodia.net/maps/downloads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ODC </a:t>
            </a:r>
            <a:r>
              <a:rPr lang="en-US" dirty="0" err="1" smtClean="0"/>
              <a:t>Geoserver</a:t>
            </a:r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US" dirty="0" err="1" smtClean="0"/>
              <a:t>wms</a:t>
            </a:r>
            <a:r>
              <a:rPr lang="en-US" dirty="0" smtClean="0"/>
              <a:t> and </a:t>
            </a:r>
            <a:r>
              <a:rPr lang="en-US" dirty="0" err="1" smtClean="0"/>
              <a:t>wfs</a:t>
            </a:r>
            <a:r>
              <a:rPr lang="en-US" dirty="0"/>
              <a:t>” </a:t>
            </a:r>
            <a:endParaRPr lang="en-US" dirty="0" smtClean="0"/>
          </a:p>
          <a:p>
            <a:pPr lvl="2"/>
            <a:r>
              <a:rPr lang="en-US" dirty="0" err="1" smtClean="0"/>
              <a:t>wms</a:t>
            </a:r>
            <a:r>
              <a:rPr lang="en-US" dirty="0" smtClean="0"/>
              <a:t> : </a:t>
            </a:r>
            <a:r>
              <a:rPr lang="en-US" dirty="0">
                <a:hlinkClick r:id="rId3"/>
              </a:rPr>
              <a:t>http://68.233.229.45:8080/geoserver/wms</a:t>
            </a:r>
            <a:r>
              <a:rPr lang="en-US" dirty="0" smtClean="0"/>
              <a:t>?</a:t>
            </a:r>
          </a:p>
          <a:p>
            <a:pPr lvl="2"/>
            <a:r>
              <a:rPr lang="en-US" dirty="0" err="1" smtClean="0"/>
              <a:t>wfs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http://68.233.229.45:8080/geoserver/wfs</a:t>
            </a:r>
            <a:r>
              <a:rPr lang="en-US" dirty="0" smtClean="0"/>
              <a:t>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59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b="1" dirty="0" smtClean="0"/>
              <a:t>Demonstration for mappers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use some applications such as :</a:t>
            </a:r>
          </a:p>
          <a:p>
            <a:pPr lvl="1"/>
            <a:r>
              <a:rPr lang="en-US" dirty="0" smtClean="0"/>
              <a:t>Arc GIS 9.x , Arc GIS 10.x (Commercial software)</a:t>
            </a:r>
          </a:p>
          <a:p>
            <a:pPr lvl="1"/>
            <a:r>
              <a:rPr lang="en-US" dirty="0" err="1" smtClean="0"/>
              <a:t>Qgis</a:t>
            </a:r>
            <a:r>
              <a:rPr lang="en-US" dirty="0" smtClean="0"/>
              <a:t> (Open source software)</a:t>
            </a:r>
          </a:p>
          <a:p>
            <a:pPr lvl="1"/>
            <a:r>
              <a:rPr lang="en-US" dirty="0" err="1" smtClean="0"/>
              <a:t>Geocommons</a:t>
            </a:r>
            <a:r>
              <a:rPr lang="en-US" dirty="0" smtClean="0"/>
              <a:t> (</a:t>
            </a:r>
            <a:r>
              <a:rPr lang="en-US" dirty="0" err="1" smtClean="0"/>
              <a:t>webmap</a:t>
            </a:r>
            <a:r>
              <a:rPr lang="en-US" dirty="0" smtClean="0"/>
              <a:t> application)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43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Example: Mapping polling stations in Phnom Penh in the 2013 National Elections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1" y="1596586"/>
            <a:ext cx="6807199" cy="524777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9258300" y="6423026"/>
            <a:ext cx="2933702" cy="434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Show on the QGIS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4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600200" cy="1778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Composer map 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201" y="-13623"/>
            <a:ext cx="8940800" cy="68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88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905000" cy="2540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Output map layout</a:t>
            </a:r>
            <a:endParaRPr lang="en-US" sz="2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9700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3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31900" y="31718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smtClean="0"/>
              <a:t>Thank you </a:t>
            </a:r>
            <a:r>
              <a:rPr lang="en-US" b="1" dirty="0" smtClean="0"/>
              <a:t>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9058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400</Words>
  <Application>Microsoft Office PowerPoint</Application>
  <PresentationFormat>Widescreen</PresentationFormat>
  <Paragraphs>70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OPEN DEVELOPMENT CAMBODIA</vt:lpstr>
      <vt:lpstr>PowerPoint Presentation</vt:lpstr>
      <vt:lpstr>What is map?</vt:lpstr>
      <vt:lpstr>Why Is Map Important ?</vt:lpstr>
      <vt:lpstr>What do we need in order to create a digital map?</vt:lpstr>
      <vt:lpstr>Data for mapping</vt:lpstr>
      <vt:lpstr>PowerPoint Presentation</vt:lpstr>
      <vt:lpstr>Examples of vector and raster data</vt:lpstr>
      <vt:lpstr>Demonstrate for general users</vt:lpstr>
      <vt:lpstr>Free map-making software </vt:lpstr>
      <vt:lpstr>Map-making demo</vt:lpstr>
      <vt:lpstr>Demonstration for general users</vt:lpstr>
      <vt:lpstr>Demonstration for general users</vt:lpstr>
      <vt:lpstr>Demonstration for mappers</vt:lpstr>
      <vt:lpstr>Demonstration for mappers</vt:lpstr>
      <vt:lpstr>Example: Mapping polling stations in Phnom Penh in the 2013 National Elections</vt:lpstr>
      <vt:lpstr>Composer map </vt:lpstr>
      <vt:lpstr>Output map layout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DEVELOPMENT CAMBODIA</dc:title>
  <dc:creator>ODC</dc:creator>
  <cp:lastModifiedBy>ODC</cp:lastModifiedBy>
  <cp:revision>55</cp:revision>
  <dcterms:created xsi:type="dcterms:W3CDTF">2013-10-17T03:03:37Z</dcterms:created>
  <dcterms:modified xsi:type="dcterms:W3CDTF">2013-10-21T09:15:47Z</dcterms:modified>
</cp:coreProperties>
</file>